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4" r:id="rId3"/>
    <p:sldId id="257" r:id="rId4"/>
    <p:sldId id="258" r:id="rId5"/>
    <p:sldId id="260" r:id="rId6"/>
    <p:sldId id="259" r:id="rId7"/>
    <p:sldId id="261" r:id="rId8"/>
    <p:sldId id="262" r:id="rId9"/>
    <p:sldId id="265" r:id="rId10"/>
    <p:sldId id="266" r:id="rId11"/>
    <p:sldId id="271" r:id="rId12"/>
    <p:sldId id="275" r:id="rId13"/>
    <p:sldId id="276" r:id="rId14"/>
    <p:sldId id="267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826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C275-8A13-4A57-8D62-7ED763F4C585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98CF-8BEE-48EF-BF93-E566CDCA534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C275-8A13-4A57-8D62-7ED763F4C585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98CF-8BEE-48EF-BF93-E566CDCA53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C275-8A13-4A57-8D62-7ED763F4C585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98CF-8BEE-48EF-BF93-E566CDCA53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C275-8A13-4A57-8D62-7ED763F4C585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98CF-8BEE-48EF-BF93-E566CDCA53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C275-8A13-4A57-8D62-7ED763F4C585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B7498CF-8BEE-48EF-BF93-E566CDCA53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C275-8A13-4A57-8D62-7ED763F4C585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98CF-8BEE-48EF-BF93-E566CDCA53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C275-8A13-4A57-8D62-7ED763F4C585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98CF-8BEE-48EF-BF93-E566CDCA53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C275-8A13-4A57-8D62-7ED763F4C585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98CF-8BEE-48EF-BF93-E566CDCA53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C275-8A13-4A57-8D62-7ED763F4C585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98CF-8BEE-48EF-BF93-E566CDCA53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C275-8A13-4A57-8D62-7ED763F4C585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98CF-8BEE-48EF-BF93-E566CDCA53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C275-8A13-4A57-8D62-7ED763F4C585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98CF-8BEE-48EF-BF93-E566CDCA53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478C275-8A13-4A57-8D62-7ED763F4C585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B7498CF-8BEE-48EF-BF93-E566CDCA534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Методическое и программное обеспечение в работе с детьми ОВЗ в Центре внешкольной работы Авиастроительного района г. Казани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endParaRPr lang="ru-RU" sz="2000" dirty="0" smtClean="0"/>
          </a:p>
          <a:p>
            <a:pPr algn="r"/>
            <a:endParaRPr lang="ru-RU" sz="2000" dirty="0"/>
          </a:p>
          <a:p>
            <a:pPr algn="r"/>
            <a:r>
              <a:rPr lang="ru-RU" sz="2000" dirty="0" smtClean="0"/>
              <a:t>Педагог дополнительного</a:t>
            </a:r>
          </a:p>
          <a:p>
            <a:pPr algn="r"/>
            <a:r>
              <a:rPr lang="ru-RU" sz="2000" dirty="0" smtClean="0"/>
              <a:t> образования, логопед</a:t>
            </a:r>
          </a:p>
          <a:p>
            <a:pPr algn="r"/>
            <a:r>
              <a:rPr lang="ru-RU" sz="2000" dirty="0" smtClean="0"/>
              <a:t>Ерохина О.А.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0441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Информатика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9739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Семинар для родителей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24598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Интернат №1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9419" y="1224136"/>
            <a:ext cx="4943872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191302"/>
            <a:ext cx="3672408" cy="6387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975" y="4018122"/>
            <a:ext cx="4896544" cy="275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2674640" cy="31249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2171" y="1249851"/>
            <a:ext cx="4317932" cy="242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Работы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795" y="1700808"/>
            <a:ext cx="8229600" cy="4709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356992"/>
            <a:ext cx="5700464" cy="3206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68759"/>
            <a:ext cx="2807931" cy="4991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459" y="1268759"/>
            <a:ext cx="5700464" cy="254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7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Логопедия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65" y="1268760"/>
            <a:ext cx="5702762" cy="4277072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077071"/>
            <a:ext cx="4508227" cy="338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47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609600"/>
            <a:ext cx="52634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828800" y="1052736"/>
            <a:ext cx="5486400" cy="64440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СПАСИБО ЗА ВНИМАНИЕ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7572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1475656" y="-45720"/>
            <a:ext cx="70866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600200" y="620688"/>
            <a:ext cx="7086600" cy="4752528"/>
          </a:xfrm>
        </p:spPr>
        <p:txBody>
          <a:bodyPr>
            <a:normAutofit fontScale="47500" lnSpcReduction="20000"/>
          </a:bodyPr>
          <a:lstStyle/>
          <a:p>
            <a:pPr marL="416052" indent="-342900">
              <a:buFont typeface="Arial" charset="0"/>
              <a:buChar char="•"/>
            </a:pPr>
            <a:r>
              <a:rPr lang="ru-RU" sz="8000" dirty="0" smtClean="0"/>
              <a:t>«</a:t>
            </a:r>
            <a:r>
              <a:rPr lang="ru-RU" sz="8000" dirty="0" err="1" smtClean="0"/>
              <a:t>Конвенкция</a:t>
            </a:r>
            <a:r>
              <a:rPr lang="ru-RU" sz="8000" dirty="0" smtClean="0"/>
              <a:t> о правах ребенка» 1989</a:t>
            </a:r>
          </a:p>
          <a:p>
            <a:pPr marL="416052" indent="-342900">
              <a:buFont typeface="Arial" charset="0"/>
              <a:buChar char="•"/>
            </a:pPr>
            <a:r>
              <a:rPr lang="ru-RU" sz="8000" dirty="0"/>
              <a:t> </a:t>
            </a:r>
            <a:r>
              <a:rPr lang="ru-RU" sz="8000" dirty="0" smtClean="0"/>
              <a:t>«Всемирная декларация об обеспечении выживания, защиты и развития детей» 1993</a:t>
            </a:r>
          </a:p>
          <a:p>
            <a:pPr marL="416052" indent="-342900">
              <a:buFont typeface="Arial" charset="0"/>
              <a:buChar char="•"/>
            </a:pPr>
            <a:r>
              <a:rPr lang="ru-RU" sz="8000" dirty="0"/>
              <a:t> </a:t>
            </a:r>
            <a:r>
              <a:rPr lang="ru-RU" sz="8000" dirty="0" smtClean="0"/>
              <a:t>«</a:t>
            </a:r>
            <a:r>
              <a:rPr lang="ru-RU" sz="8000" dirty="0" err="1" smtClean="0"/>
              <a:t>Конвенкция</a:t>
            </a:r>
            <a:r>
              <a:rPr lang="ru-RU" sz="8000" dirty="0" smtClean="0"/>
              <a:t> о правах инвалидов» п.1 статья 24  2012г.</a:t>
            </a:r>
            <a:endParaRPr lang="en-US" sz="80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79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Отдел «Реабилитации и развития»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31266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Студия «ИЗО и дизайна»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286218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«На подступах к театру»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157271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2004 год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107922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</a:t>
            </a:r>
            <a:r>
              <a:rPr lang="ru-RU" dirty="0" smtClean="0"/>
              <a:t>атематика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606" y="1600200"/>
            <a:ext cx="7062787" cy="4708525"/>
          </a:xfrm>
        </p:spPr>
      </p:pic>
    </p:spTree>
    <p:extLst>
      <p:ext uri="{BB962C8B-B14F-4D97-AF65-F5344CB8AC3E}">
        <p14:creationId xmlns:p14="http://schemas.microsoft.com/office/powerpoint/2010/main" val="11124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</a:t>
            </a:r>
            <a:r>
              <a:rPr lang="ru-RU" dirty="0" smtClean="0"/>
              <a:t>роки  Здоровья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606" y="1600200"/>
            <a:ext cx="7062787" cy="4708525"/>
          </a:xfrm>
        </p:spPr>
      </p:pic>
    </p:spTree>
    <p:extLst>
      <p:ext uri="{BB962C8B-B14F-4D97-AF65-F5344CB8AC3E}">
        <p14:creationId xmlns:p14="http://schemas.microsoft.com/office/powerpoint/2010/main" val="8615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Чтения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737" y="1600200"/>
            <a:ext cx="4708525" cy="4708525"/>
          </a:xfrm>
        </p:spPr>
      </p:pic>
    </p:spTree>
    <p:extLst>
      <p:ext uri="{BB962C8B-B14F-4D97-AF65-F5344CB8AC3E}">
        <p14:creationId xmlns:p14="http://schemas.microsoft.com/office/powerpoint/2010/main" val="79232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167</TotalTime>
  <Words>96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Методическое и программное обеспечение в работе с детьми ОВЗ в Центре внешкольной работы Авиастроительного района г. Казани</vt:lpstr>
      <vt:lpstr>Презентация PowerPoint</vt:lpstr>
      <vt:lpstr>Отдел «Реабилитации и развития»</vt:lpstr>
      <vt:lpstr>Студия «ИЗО и дизайна»</vt:lpstr>
      <vt:lpstr>«На подступах к театру»</vt:lpstr>
      <vt:lpstr>2004 год</vt:lpstr>
      <vt:lpstr>Математика</vt:lpstr>
      <vt:lpstr> Уроки  Здоровья</vt:lpstr>
      <vt:lpstr>Урок Чтения</vt:lpstr>
      <vt:lpstr>Информатика</vt:lpstr>
      <vt:lpstr>Семинар для родителей</vt:lpstr>
      <vt:lpstr>Интернат №1</vt:lpstr>
      <vt:lpstr>Работы детей</vt:lpstr>
      <vt:lpstr>Логопедия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и программное обеспечение в работе с детьми ОВЗ в Центре внешкольной работы Авиастроительного района г.Казани</dc:title>
  <dc:creator>1</dc:creator>
  <cp:lastModifiedBy>User</cp:lastModifiedBy>
  <cp:revision>16</cp:revision>
  <dcterms:created xsi:type="dcterms:W3CDTF">2017-12-02T18:40:21Z</dcterms:created>
  <dcterms:modified xsi:type="dcterms:W3CDTF">2017-12-06T11:53:06Z</dcterms:modified>
</cp:coreProperties>
</file>